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6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8" d="100"/>
          <a:sy n="28" d="100"/>
        </p:scale>
        <p:origin x="-63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8E922-2AC9-4AAC-AD9D-CB72B46C75E8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DC5BA-5C09-43CE-B7FF-6005AC9527B9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4DC5BA-5C09-43CE-B7FF-6005AC9527B9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92DD-4FE8-4B04-BA79-61F0006497DF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FE44-0459-4DE4-9B54-DB9442A6841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92DD-4FE8-4B04-BA79-61F0006497DF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FE44-0459-4DE4-9B54-DB9442A6841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92DD-4FE8-4B04-BA79-61F0006497DF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FE44-0459-4DE4-9B54-DB9442A6841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92DD-4FE8-4B04-BA79-61F0006497DF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FE44-0459-4DE4-9B54-DB9442A6841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92DD-4FE8-4B04-BA79-61F0006497DF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FE44-0459-4DE4-9B54-DB9442A6841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92DD-4FE8-4B04-BA79-61F0006497DF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FE44-0459-4DE4-9B54-DB9442A6841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92DD-4FE8-4B04-BA79-61F0006497DF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FE44-0459-4DE4-9B54-DB9442A6841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92DD-4FE8-4B04-BA79-61F0006497DF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FE44-0459-4DE4-9B54-DB9442A6841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92DD-4FE8-4B04-BA79-61F0006497DF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FE44-0459-4DE4-9B54-DB9442A6841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92DD-4FE8-4B04-BA79-61F0006497DF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FE44-0459-4DE4-9B54-DB9442A6841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B92DD-4FE8-4B04-BA79-61F0006497DF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CE6FE44-0459-4DE4-9B54-DB9442A68416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CB92DD-4FE8-4B04-BA79-61F0006497DF}" type="datetimeFigureOut">
              <a:rPr lang="en-US" smtClean="0"/>
              <a:pPr/>
              <a:t>7/9/2012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E6FE44-0459-4DE4-9B54-DB9442A68416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Word Processing in Language Arts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By Susan Marshall, Holly Matthews, Tracy </a:t>
            </a:r>
            <a:r>
              <a:rPr lang="en-US" dirty="0" err="1" smtClean="0"/>
              <a:t>Robart</a:t>
            </a:r>
            <a:r>
              <a:rPr lang="en-US" dirty="0" smtClean="0"/>
              <a:t>, Terra </a:t>
            </a:r>
            <a:r>
              <a:rPr lang="en-US" dirty="0" err="1" smtClean="0"/>
              <a:t>Saulnier</a:t>
            </a:r>
            <a:r>
              <a:rPr lang="en-US" dirty="0" smtClean="0"/>
              <a:t>, and Cindy Smith</a:t>
            </a:r>
            <a:endParaRPr lang="en-CA" dirty="0"/>
          </a:p>
        </p:txBody>
      </p:sp>
      <p:pic>
        <p:nvPicPr>
          <p:cNvPr id="1026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648200"/>
            <a:ext cx="1795882" cy="1833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/>
              <a:t>English Language Arts Curriculum, Elementary K-3, New Brunswick Department of Education Curriculum Development Branch, New Brunswick, 1998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Activity #1</a:t>
            </a:r>
            <a:br>
              <a:rPr lang="en-US" dirty="0" smtClean="0"/>
            </a:br>
            <a:r>
              <a:rPr lang="en-US" dirty="0" smtClean="0"/>
              <a:t>Description of a Picture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Students copy and paste in a picture; write a paragraph describing it.</a:t>
            </a:r>
          </a:p>
          <a:p>
            <a:pPr>
              <a:buNone/>
            </a:pPr>
            <a:r>
              <a:rPr lang="en-US" sz="2400" dirty="0" smtClean="0"/>
              <a:t>Skills required for this activity: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Open a Word Document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Open Insert and click on Clipart.  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Choose a picture and paste to the document.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Type up the sentences and then use Spell check.</a:t>
            </a:r>
          </a:p>
          <a:p>
            <a:pPr marL="514350" indent="-514350">
              <a:buAutoNum type="arabicPeriod"/>
            </a:pPr>
            <a:r>
              <a:rPr lang="en-US" sz="2400" dirty="0" smtClean="0"/>
              <a:t>Press print or save. </a:t>
            </a:r>
          </a:p>
          <a:p>
            <a:pPr marL="514350" indent="-514350" algn="ctr">
              <a:buNone/>
            </a:pPr>
            <a:r>
              <a:rPr lang="en-US" sz="2400" dirty="0" smtClean="0">
                <a:solidFill>
                  <a:srgbClr val="00B050"/>
                </a:solidFill>
              </a:rPr>
              <a:t>* This activity is geared towards grades 1-2  and can be done in both French and English.</a:t>
            </a:r>
          </a:p>
          <a:p>
            <a:pPr marL="514350" indent="-514350"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	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of Activity #1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is my dog Sam.  He is</a:t>
            </a:r>
          </a:p>
          <a:p>
            <a:pPr>
              <a:buNone/>
            </a:pPr>
            <a:r>
              <a:rPr lang="en-US" dirty="0" smtClean="0"/>
              <a:t>is my best friend.  His </a:t>
            </a:r>
          </a:p>
          <a:p>
            <a:pPr>
              <a:buNone/>
            </a:pPr>
            <a:r>
              <a:rPr lang="en-US" dirty="0" smtClean="0"/>
              <a:t>favorite thing to do is 			</a:t>
            </a:r>
          </a:p>
          <a:p>
            <a:pPr>
              <a:buNone/>
            </a:pPr>
            <a:r>
              <a:rPr lang="en-US" dirty="0" smtClean="0"/>
              <a:t>play fetch.  His body is </a:t>
            </a:r>
          </a:p>
          <a:p>
            <a:pPr>
              <a:buNone/>
            </a:pPr>
            <a:r>
              <a:rPr lang="en-US" dirty="0" smtClean="0"/>
              <a:t>white with black spots on it.</a:t>
            </a:r>
          </a:p>
          <a:p>
            <a:pPr>
              <a:buNone/>
            </a:pPr>
            <a:r>
              <a:rPr lang="en-US" dirty="0" smtClean="0"/>
              <a:t>He has a yellow head with </a:t>
            </a:r>
          </a:p>
          <a:p>
            <a:pPr>
              <a:buNone/>
            </a:pPr>
            <a:r>
              <a:rPr lang="en-US" dirty="0" smtClean="0"/>
              <a:t>brown and black ears.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3074" name="Picture 2" descr="C:\Users\susan.marshall\AppData\Local\Microsoft\Windows\Temporary Internet Files\Content.IE5\BWMKGJGM\MP90044659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95600"/>
            <a:ext cx="211836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Activity #2</a:t>
            </a:r>
            <a:br>
              <a:rPr lang="en-US" dirty="0" smtClean="0"/>
            </a:br>
            <a:r>
              <a:rPr lang="en-US" dirty="0" smtClean="0"/>
              <a:t>Write a Recipe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Students write on the computer  a procedural piece of writing describing how to make ice cream sundaes.</a:t>
            </a:r>
          </a:p>
          <a:p>
            <a:pPr>
              <a:buNone/>
            </a:pPr>
            <a:r>
              <a:rPr lang="en-US" dirty="0" smtClean="0"/>
              <a:t>Skills required for this activity:</a:t>
            </a:r>
          </a:p>
          <a:p>
            <a:pPr marL="514350" indent="-514350">
              <a:buAutoNum type="arabicPeriod"/>
            </a:pPr>
            <a:r>
              <a:rPr lang="en-US" dirty="0" smtClean="0"/>
              <a:t>Create a bullet list for the ingredients and the steps</a:t>
            </a:r>
          </a:p>
          <a:p>
            <a:pPr marL="514350" indent="-514350">
              <a:buAutoNum type="arabicPeriod"/>
            </a:pPr>
            <a:r>
              <a:rPr lang="en-US" dirty="0" smtClean="0"/>
              <a:t>Spell check</a:t>
            </a:r>
          </a:p>
          <a:p>
            <a:pPr marL="514350" indent="-514350">
              <a:buAutoNum type="arabicPeriod"/>
            </a:pPr>
            <a:r>
              <a:rPr lang="en-US" dirty="0" smtClean="0"/>
              <a:t>Insert a picture of their sundae or from clipart or take a digital picture, save it and then download to the document.</a:t>
            </a:r>
          </a:p>
          <a:p>
            <a:pPr marL="514350" indent="-514350"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This activity is geared towards grades 3-5 and be done in both French and English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>
              <a:buNone/>
            </a:pPr>
            <a:endParaRPr lang="en-C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Example of Activity #2</a:t>
            </a:r>
            <a:endParaRPr lang="en-CA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Ingredients:</a:t>
            </a:r>
            <a:endParaRPr lang="en-CA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Steps to follow:</a:t>
            </a:r>
            <a:endParaRPr lang="en-C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Ice cream</a:t>
            </a:r>
          </a:p>
          <a:p>
            <a:r>
              <a:rPr lang="en-US" dirty="0" smtClean="0"/>
              <a:t>Sauces – chocolate, caramel, strawberry</a:t>
            </a:r>
          </a:p>
          <a:p>
            <a:r>
              <a:rPr lang="en-US" dirty="0" smtClean="0"/>
              <a:t>Toppings – sprinkles, cherries, peanuts, whip cream</a:t>
            </a:r>
            <a:endParaRPr lang="en-CA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Open ice cream container</a:t>
            </a:r>
          </a:p>
          <a:p>
            <a:r>
              <a:rPr lang="en-US" dirty="0" smtClean="0"/>
              <a:t>Scoop out ice cream and put in bowl</a:t>
            </a:r>
          </a:p>
          <a:p>
            <a:r>
              <a:rPr lang="en-US" dirty="0" smtClean="0"/>
              <a:t>Open jar of preferred sauce and pour over the ice cream</a:t>
            </a:r>
          </a:p>
          <a:p>
            <a:r>
              <a:rPr lang="en-US" dirty="0" smtClean="0"/>
              <a:t>Choose toppings of choice and put on top of sauce.</a:t>
            </a:r>
          </a:p>
          <a:p>
            <a:r>
              <a:rPr lang="en-US" dirty="0" smtClean="0"/>
              <a:t>Eat and enjoy!</a:t>
            </a:r>
          </a:p>
          <a:p>
            <a:endParaRPr lang="en-CA" dirty="0"/>
          </a:p>
        </p:txBody>
      </p:sp>
      <p:pic>
        <p:nvPicPr>
          <p:cNvPr id="4099" name="Picture 3" descr="C:\Users\susan.marshall\AppData\Local\Microsoft\Windows\Temporary Internet Files\Content.IE5\BWMKGJGM\MC90038301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297680"/>
            <a:ext cx="1396978" cy="256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Activity #3</a:t>
            </a:r>
            <a:br>
              <a:rPr lang="en-US" dirty="0" smtClean="0"/>
            </a:br>
            <a:r>
              <a:rPr lang="en-US" dirty="0" smtClean="0"/>
              <a:t>Poster of a Special Event</a:t>
            </a:r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Students will create an Advertisement that will be displayed in their school or community promoting an upcoming event.</a:t>
            </a:r>
          </a:p>
          <a:p>
            <a:pPr>
              <a:buNone/>
            </a:pPr>
            <a:r>
              <a:rPr lang="en-US" dirty="0" smtClean="0"/>
              <a:t>Skills required for this activity:</a:t>
            </a:r>
          </a:p>
          <a:p>
            <a:pPr marL="514350" indent="-514350">
              <a:buAutoNum type="arabicPeriod"/>
            </a:pPr>
            <a:r>
              <a:rPr lang="en-US" dirty="0" smtClean="0"/>
              <a:t>Students will choose to work in Microsoft Word or Microsoft Publisher.</a:t>
            </a:r>
          </a:p>
          <a:p>
            <a:pPr marL="514350" indent="-514350">
              <a:buAutoNum type="arabicPeriod"/>
            </a:pPr>
            <a:r>
              <a:rPr lang="en-US" dirty="0" smtClean="0"/>
              <a:t>Students will use and create titles, text wrapping,  clipart, fonts, size of text, layout of the page and different colors of text. 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B050"/>
                </a:solidFill>
              </a:rPr>
              <a:t>This activity is geared towards grades 6-8 in both French and English.</a:t>
            </a:r>
            <a:endParaRPr lang="en-CA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Activity #3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1066800" y="2057400"/>
            <a:ext cx="55836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Spring Fling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When: Saturday, May 2</a:t>
            </a:r>
            <a:r>
              <a:rPr lang="en-US" baseline="30000" dirty="0" smtClean="0">
                <a:solidFill>
                  <a:srgbClr val="FF0000"/>
                </a:solidFill>
                <a:latin typeface="Arial Black" pitchFamily="34" charset="0"/>
              </a:rPr>
              <a:t>nd</a:t>
            </a:r>
            <a:endParaRPr lang="en-US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chemeClr val="accent2"/>
                </a:solidFill>
                <a:latin typeface="Comic Sans MS" pitchFamily="66" charset="0"/>
              </a:rPr>
              <a:t>Where: School Gym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B050"/>
                </a:solidFill>
                <a:latin typeface="+mj-lt"/>
              </a:rPr>
              <a:t>Cost: $2.00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Time: 6:00 – 8:00			</a:t>
            </a:r>
          </a:p>
          <a:p>
            <a:pPr>
              <a:buNone/>
            </a:pPr>
            <a:r>
              <a:rPr lang="en-US" dirty="0" smtClean="0"/>
              <a:t>		</a:t>
            </a:r>
          </a:p>
        </p:txBody>
      </p:sp>
      <p:pic>
        <p:nvPicPr>
          <p:cNvPr id="5123" name="Picture 3" descr="C:\Users\susan.marshall\AppData\Local\Microsoft\Windows\Temporary Internet Files\Content.IE5\D8SU6W34\MC90023351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905000"/>
            <a:ext cx="1566250" cy="1582848"/>
          </a:xfrm>
          <a:prstGeom prst="rect">
            <a:avLst/>
          </a:prstGeom>
          <a:noFill/>
        </p:spPr>
      </p:pic>
      <p:pic>
        <p:nvPicPr>
          <p:cNvPr id="1026" name="Picture 2" descr="C:\Users\susan.marshall\AppData\Local\Microsoft\Windows\Temporary Internet Files\Content.IE5\BWMKGJGM\MC90005679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495800"/>
            <a:ext cx="3141304" cy="1828800"/>
          </a:xfrm>
          <a:prstGeom prst="rect">
            <a:avLst/>
          </a:prstGeom>
          <a:noFill/>
        </p:spPr>
      </p:pic>
      <p:pic>
        <p:nvPicPr>
          <p:cNvPr id="1028" name="Picture 4" descr="C:\Users\susan.marshall\AppData\Local\Microsoft\Windows\Temporary Internet Files\Content.IE5\FSHE5FBD\MC90043984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5486400"/>
            <a:ext cx="1890355" cy="118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Curriculum Outcomes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(GCO8) Students will be expected to use writing and other forms of representation to explore, clarify, and reflect on their thoughts, feelings, experiences and </a:t>
            </a:r>
            <a:r>
              <a:rPr lang="en-US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learnings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 and to use their imaginations.  </a:t>
            </a:r>
          </a:p>
          <a:p>
            <a:pPr>
              <a:buNone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GCO9)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Students will be able to create texts collaboratively and independently, using a variety of forms for a range of audiences and purposes.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choose particular forms for specific audiences and purposes (SCO9)</a:t>
            </a:r>
          </a:p>
          <a:p>
            <a:pPr>
              <a:buNone/>
            </a:pPr>
            <a:r>
              <a:rPr lang="en-US" dirty="0" smtClean="0"/>
              <a:t>(GCO</a:t>
            </a:r>
            <a:r>
              <a:rPr lang="en-US" sz="3200" dirty="0" smtClean="0"/>
              <a:t>10) </a:t>
            </a:r>
            <a:r>
              <a:rPr lang="en-US" sz="2400" dirty="0" smtClean="0"/>
              <a:t>Students will be expected to use a range of strategies to develop effective writing and media products to enhance their clarity, precision, and effectiveness.</a:t>
            </a:r>
          </a:p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B050"/>
                </a:solidFill>
              </a:rPr>
              <a:t>students will be expected to select, organize, and combine, with assistance, relevant information to construct and communicate meaning (SCO10)</a:t>
            </a:r>
            <a:endParaRPr lang="en-CA" sz="2000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NET Standards for these Activities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NETS for Teachers:</a:t>
            </a:r>
            <a:endParaRPr lang="en-US" dirty="0" smtClean="0"/>
          </a:p>
          <a:p>
            <a:pPr>
              <a:spcAft>
                <a:spcPts val="3000"/>
              </a:spcAft>
              <a:buFont typeface="Wingdings" pitchFamily="2" charset="2"/>
              <a:buChar char="Ø"/>
            </a:pPr>
            <a:r>
              <a:rPr lang="en-US" dirty="0" smtClean="0"/>
              <a:t>Standard 1 – Facilitate and Inspire Student Learning and Creativity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Standard 2 – Design and Develop Digital-Age Learning Experiences and Assessments.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NETS for Students:</a:t>
            </a:r>
          </a:p>
          <a:p>
            <a:pPr>
              <a:spcAft>
                <a:spcPts val="3000"/>
              </a:spcAft>
              <a:buFont typeface="Wingdings" pitchFamily="2" charset="2"/>
              <a:buChar char="Ø"/>
            </a:pPr>
            <a:r>
              <a:rPr lang="en-US" dirty="0" smtClean="0"/>
              <a:t>Standard 1 – Creativity and Innovation</a:t>
            </a:r>
          </a:p>
          <a:p>
            <a:pPr>
              <a:spcAft>
                <a:spcPts val="3000"/>
              </a:spcAft>
              <a:buFont typeface="Wingdings" pitchFamily="2" charset="2"/>
              <a:buChar char="Ø"/>
            </a:pPr>
            <a:r>
              <a:rPr lang="en-US" dirty="0" smtClean="0"/>
              <a:t>Standard 2 – Communication and Collaboration</a:t>
            </a:r>
          </a:p>
          <a:p>
            <a:pPr>
              <a:spcAft>
                <a:spcPts val="3000"/>
              </a:spcAft>
              <a:buFont typeface="Wingdings" pitchFamily="2" charset="2"/>
              <a:buChar char="Ø"/>
            </a:pPr>
            <a:r>
              <a:rPr lang="en-US" dirty="0" smtClean="0"/>
              <a:t>Standard 6 – Technology Operations and Concepts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</TotalTime>
  <Words>563</Words>
  <Application>Microsoft Office PowerPoint</Application>
  <PresentationFormat>On-screen Show (4:3)</PresentationFormat>
  <Paragraphs>75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Word Processing in Language Arts</vt:lpstr>
      <vt:lpstr>Activity #1 Description of a Picture</vt:lpstr>
      <vt:lpstr>Example of Activity #1</vt:lpstr>
      <vt:lpstr>Activity #2 Write a Recipe</vt:lpstr>
      <vt:lpstr>Example of Activity #2</vt:lpstr>
      <vt:lpstr>Activity #3 Poster of a Special Event</vt:lpstr>
      <vt:lpstr>Example of Activity #3</vt:lpstr>
      <vt:lpstr>Curriculum Outcomes </vt:lpstr>
      <vt:lpstr>NET Standards for these Activities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Processing in Language Arts</dc:title>
  <dc:creator>ladmin</dc:creator>
  <cp:lastModifiedBy>Mike</cp:lastModifiedBy>
  <cp:revision>14</cp:revision>
  <dcterms:created xsi:type="dcterms:W3CDTF">2012-06-30T15:56:54Z</dcterms:created>
  <dcterms:modified xsi:type="dcterms:W3CDTF">2012-07-10T01:47:07Z</dcterms:modified>
</cp:coreProperties>
</file>